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LEEO8ZM43N.pptx,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O3N6YOKAGC.pptx,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QB2Y7KWD08.pptx,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MPOI43T627.pptx,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1C5S14GSLJ.pptx,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YYDU1N23WU.pptx,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KYKFXEHBMS.pptx,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R6ZTMMYU5D.pptx,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AZZJ15CQM3.pptx,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B5JYZO0A1T.pptx,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3MJNF9AJL9.pptx,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KSEJ4GI00T.pptx,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PCPZ7PVRZI.pptx,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OK0N6NXJ3U.pptx,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2PHG9F7MG4.pptx,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0GOHVFQVQC.pptx,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M35ERGU9C9.pptx,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EJAURGKJIO.pptx,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R171O1B6X6.pptx,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MWVY8A746X.pptx,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KLOLNP5YHS.pptx,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RHF0C7YP09.pptx,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149DLKWSEJ.pptx,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I4I0IJFHW3.pptx,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3JF52H5ZT4.pptx,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42U5CGOBBP.pptx,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534CB1KHSE.pptx,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R4UPIRZP59.pptx,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BYLUELNUEX.pptx,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CZSJE7FDKM.pptx,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