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ENSZJFZWS5.pptx,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ORXOC5DP7Y.pptx,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6C7GV6TVE9.pptx,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TS1RP33XGI.pptx,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3W5V6M5G4M.pptx,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IR6DESCO27.pptx,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YUOOLVKO6D.pptx,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PAT6SZR2HG.pptx,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J1844W023H.pptx,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5HVQ7N19K0.pptx,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JQKUBM7LEM.pptx,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D9KGPZIV66.pptx,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DH0W047VR8.pptx,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8KBPVSYKGL.pptx,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QMNZW67WBL.pptx,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HTOMGVNJVU.pptx,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7SYP2X2D2O.pptx,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4UBHIA7QMP.pptx,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QAAMVW82SZ.pptx,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2KJMZTHL7H.pptx,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W84D3MPJSP.pptx,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WMUWRRZ4V2.pptx,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AIYDMTNDED.pptx,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9KZEEREQZX.pptx,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Z5GP1796YC.pptx,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UKLKEY1UW6.pptx,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56Q8Y09I2B.pptx,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