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CVDT14WSD2.pptx,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GP34FRO7C7.pptx,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7IHALC4XS3.pptx,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106DOA09N4.pptx,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OTSW942A3W.pptx,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0TBHMRL0ZX.pptx,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NKHKAU6D2Y.pptx,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5NFTRY1YOO.pptx,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WSSZY8IXUP.pptx,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9CAAKMFFT7.pptx,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LL1GYJIWSV.pptx,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HEM1AQQS4T.pptx,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BQPKX2I63K.pptx,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KPSFMSYVTD.pptx,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M4PJA5QWV5.pptx,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VMS6B6DF0R.pptx,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HSUSAYLTK7.pptx,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E6U71E6DE7.pptx,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SQTA2PEYBH.pptx,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G0SK38S66T.pptx,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EUJ1HAB065.pptx,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19Z26BULUJ.pptx,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VRN5V8W3CV.pptx,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FZ7SFWSSJ6.pptx,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ZCSI7AIWK1.pptx,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U1VEBL93V5.pptx,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PYYEL6PC80.pptx,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MYD0XQPF67.pptx,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VZW74UEK7X.pptx,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RX4ENNBZHJ.pptx,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UNG5Q4L3XE.pptx,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B8G326A42N.pptx,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AVNHSW471K.pptx,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LW6CNH1V2Z.pptx,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JK8MDAK6F3.pptx,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D04OPV20X8.pptx,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