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8VK730135G.pptx,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XG2BHXA6VL.pptx,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XR69M2M9P2.pptx,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HNNYTXHQOO.pptx,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WW4FBMYAKC.pptx,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W3HOMDU0JP.pptx,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WWRLD8ZEP4.pptx,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VV8QQ5LGH3.pptx,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ZDEA29EJEW.pptx,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EIALCWG8YZ.pptx,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QNCYWA08AX.pptx,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ROTUA4N9WQ.pptx,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MF7MEF6BF1.pptx,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IKNXP692C9.pptx,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BC7O9TJ6TW.pptx,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7LRZKRL3D4.pptx,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9SJ633AV79.pptx,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YCXEIHRBT5.pptx,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3EA9HCOCZQ.pptx,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XEAE1D9RYP.pptx,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Y965NS0KII.pptx,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9R7NR01ATW.pptx,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IILS53C4AC.pptx,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