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34HG2WVJN4.pptx,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3KGRC1JAAY.pptx,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WUFQFVO8XN.pptx,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XWDK500IJC.pptx,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O257UPBOBS.pptx,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DVSSJSQ3X8.pptx,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BKR046G36I.pptx,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STEA84ZEVU.pptx,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URKR1M7T0Q.pptx,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GQZG9RO0X1.pptx,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UHD1K3NI83.pptx,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CGZW1SJVXS.pptx,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J6H5EPRG5M.pptx,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TRP4COXF2O.pptx,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VRBCF4WRX9.pptx,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55WRI93FIS.pptx,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95G8D3DYQ4.pptx,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TG8SLDGGCF.pptx,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IQTY86KIP3.pptx,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GNEX3TC8P0.pptx,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S9OQOXX3P5.pptx,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5RQM0AZ922.pptx,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YYKXLSLQ5Q.pptx,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E2HJ1OEUK1.pptx,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O698HTDXNH.pptx,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IPGHC71FBT.pptx,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