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0YHF38UAKC.pptx,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VLT5CS2C6T.pptx,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UKDQQOLSMO.pptx,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GCIBJWM3TA.pptx,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P0HEWNNRWT.pptx,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3BPNSWMXH3.pptx,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53QSQE6WO5.pptx,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CSA{A}, 2Z3XAFU5W8.pptx,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OE8NFPMSOH.pptx,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JRPLR3C4E6.pptx,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3F0HWD3JG8.pptx,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WZ8YF4CPD2.pptx,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08XJK0F7LX.pptx,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1TGXIUKH7Z.pptx,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ROU01M8SNP.pptx,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LI5USPPAEY.pptx,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