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59X5GZK7J5.pptx,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4ZMAWG21EP.pptx,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WNLYAD4J3H.pptx,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65XF1K0NEN.pptx,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JU43K8EOL3.pptx,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5OSSTIXRGF.pptx,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CYBTLCFN7M.pptx,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TV12QH676Q.pptx,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YDB3CUK11A.pptx,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8IM6IV7Q7E.pptx,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187B7SJCUA.pptx,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6YJKZ9WKDM.pptx,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NHRWU77N17.pptx,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RIE4W5N04I.pptx,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WB05NWD680.pptx,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DBGO1RSR6R.pptx,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PSXPGSIZ3B.pptx,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CWG8Z7KJFD.pptx,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YURGGBD6DL.pptx,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BWG1MK1H3B.pptx,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SKE6R41TU5.pptx,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CSA{8}, 26ZRQNWJD1.pptx,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RVQDUV876D.pptx,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MGIQ8PM36W.pptx,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F2Q4HKY8IP.pptx,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FQSJMKRTX6.pptx,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4JIKJ8WBOO.pptx,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2CTSUNJZR2.pptx,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EINB36PBMG.pptx,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6G3FO0BW80.pptx,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V49UCQG2I4.pptx,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W7AZ8E8UF2.pptx,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I5WNY69LP5.pptx,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LYIRJ8Q0O6.pptx,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2C2BYMUGS3.pptx,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YXWC1XBY0K.pptx,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P2YA8FS84Z.pptx,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7WN2PZP9FG.pptx,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5VP9PTUFEN.pptx,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KPTNPLLJXR.pptx,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PZ81B64G4T.pptx,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0JUXY9BIEN.pptx,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RJNCWMLWRY.pptx,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IX1I34CA01.pptx,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J2UBRXHTCE.pptx,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F79P82FXVQ.pptx,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CEC2STUL8I.pptx,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DVER7Y4XCW.pptx,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