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Q2SCDUWG4D.pptx,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XJHGV8QF2E.pptx,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BB7BWBZ2E8.pptx,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0AQUWB2ARG.pptx,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61U1HR41FJ.pptx,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0AZ257D1JB.pptx,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N2AC95O54C.pptx,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MLSXD5UO92.pptx,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QCTQ5J1T96.pptx,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L18C05ZEUD.pptx,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1XTXHAGFBZ.pptx,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PJQ5D0W5LV.pptx,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M1YAAKH3O6.pptx,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SWKRFWKPAC.pptx,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CLY2X1V3AM.pptx,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