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22SMF692HH.pptx,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IURTBEAYDT.pptx,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69NQH3XN53.pptx,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F37LPLZ70O.pptx,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DD01C6YR3J.pptx,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YRYZP090I1.pptx,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0OACPG7LBR.pptx,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J24PLBXW8U.pptx,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DTDVZRLFBN.pptx,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5LKOU43V9U.pptx,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PK336GBF1B.pptx,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A3IVAFZBQ3.pptx,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PFKW3FY38Y.pptx,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BZ26ZS8NPZ.pptx,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402T4GEB0F.pptx,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ICGA88WC64.pptx,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UBTP8PNSXU.pptx,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D7FPPFQFA5.pptx,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7FVVRRKXHR.pptx,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ZB5GHQCV34.pptx,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O7B8TQFD67.pptx,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UCL8581NOW.pptx,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DK5WHO7EDX.pptx,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QYCO4DEQRE.pptx,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4CEBGXNCCC.pptx,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4CDGBOIJ1W.pptx,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B7N7BY5K5J.pptx,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CQNJI1LLLG.pptx,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OS65V2QRMG.pptx,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HHP8BTYE8L.pptx,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HUHCLM7QSR.pptx,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DCVMT1EVDD.pptx,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CQM0CTRQGF.pptx,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72B7EDHPN8.pptx,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WAFARJEDHZ.pptx,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T6E9MFG3K6.pptx,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CFTXNERLR8.pptx,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VTMCHJZFIK.pptx,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5KKUH0HI3C.pptx,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XZ9B8D5LPO.pptx,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B1WF1JNYCO.pptx,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WT1CD0MQEQ.pptx,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Q4I4JW2XFM.pptx,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84UO3RAIGF.pptx,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XH66IA1Z2N.pptx,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H3DCY9O8CK.pptx,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EM6C08M4VV.pptx,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X47M5MZL5J.pptx,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