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5AYFBFFRJC.pptx,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XARC8UH62T.pptx,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RXDX7C2I07.pptx,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EI6Z39GX85.pptx,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7E9W48M57A.pptx,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OKJP4U8XIX.pptx,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KY1WTOKCUS.pptx,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HM993FOM77.pptx,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OP3MB5GLBG.pptx,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3AI5630DYV.pptx,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XFX2NR9VRD.pptx,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A2LIQCL0ZU.pptx,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CSA{8}, CX8AQY53GS.pptx,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IMG1VIVYDO.pptx,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H7KWEN62PZ.pptx,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84TD00XGL5.pptx,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34GL10BM42.pptx,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