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OPBJ4VDEUW.pptx,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6QALUNQ53D.pptx,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90TAGXJXSH.pptx,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4EGTC1V3E3.pptx,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9XQOXUOMW6.pptx,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P8WA4EL1C7.pptx,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YQMO59VBSK.pptx,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SJXBF5VRWQ.pptx,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DA76ZKI8XQ.pptx,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CI2HISLK6B.pptx,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P1UFR7HPBQ.pptx,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BVOJF5QPHG.pptx,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6TTNFBV94J.pptx,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