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Q6M7RGMFLE.pptx,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I12N6N0C8B.pptx,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L, CG28TFN9ZJ.pptx,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CSA{5}, N15KUJHC7T.pptx,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OTYZPSML42.pptx,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34M3TVVJ7A.pptx,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U62WFO3BAH.pptx,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P, F3JWCW81EF.pptx, 18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O, TXWCYLQJ3L.pptx,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F, A4VVFWRPYK.pptx,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D, NNYU97M70V.pptx, 26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5, XH5TNE01OW.pptx,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J, 7IE0IDALC5.pptx,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IBWSDC4EWB.pptx,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GJY7Z8CKNE.pptx,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RAA0YCLIT3.pptx,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1FGTZEHO2K.pptx,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Y, X3JDM86H63.pptx,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V, VXCWFEB1Y3.pptx, 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YTT03KZWFD.pptx, 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C, B5D2SOXB07.pptx, 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9XZHB33SJ0.pptx,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M, 7H2VD6OO36.pptx,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B87NY8D55Y.pptx,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W, YUV0BFIIRC.pptx, 17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2, VMBXDGSSGN.pptx,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E, N2NEHRY31C.pptx,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X, 95JQV5VLFJ.pptx, 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1, O3K0M5CZPN.pptx, 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Q, 0CTWX5U7C4.pptx,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9, AAZF4YKK7W.pptx,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RKWUW5L1LP.pptx,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N, 7F28XPOFU1.pptx,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6, FRJOOV0MTN.pptx,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K, DQHTD6PZWX.pptx,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DNA51NTYQZ.pptx,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0, 2T6KURK8A6.pptx, 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GUZSWGMDQJ.pptx, 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A, N3YCO51YNM.pptx, 14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8, DUSL22YCHV.pptx,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B, 08STYWQ9C0.pptx,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