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GR9BLFBOJI.pptx,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TG16XXM72X.pptx,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RMZNTBCTNJ.pptx,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YCII2IGU3D.pptx,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XWF5SDCNRM.pptx,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Q9ZK6WFZ3Z.pptx,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G4DZIFB652.pptx,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6JSOB84UNW.pptx,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FZ6CFYLYCO.pptx,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3VFE5M4SZ2.pptx,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C74WWEEOCI.pptx,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EWA2MZFG0O.pptx,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O687YEA4G6.pptx,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PYYATKAOK3.pptx,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QKMRFYWSVZ.pptx,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2QSV48BND3.pptx,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QGQAN9QJPN.pptx,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OMHMMRFGMA.pptx,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N2WRVHIHB2.pptx,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ZU5MYOUH0H.pptx,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C38H7GWVV9.pptx,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ZJ5A4HWWKL.pptx,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D6X8QXMJMW.pptx,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AO1JJOEMAG.pptx,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4WSK2FP56P.pptx,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V7IPC5Y8JC.pptx,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A1QXRKUF14.pptx,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I32WD8WK24.pptx,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