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0FH8JJVCWN.pptx,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DSUWN4LAMH.pptx,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K38BCF6IKT.pptx,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A57V1FX713.pptx,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MGET3CRYCT.pptx,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G4J6IOOPCE.pptx,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BD0TBG6TAU.pptx,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EY0JIJN3N1.pptx,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ZP5SILZE3G.pptx,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34FRAXBW4Y.pptx,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18O49I3A2Y.pptx,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RBLMGQBSDD.pptx,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9GD4452REF.pptx,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2SFMWJZLA4.pptx,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0YC7QBZXRW.pptx,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ZCNTW363H5.pptx,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3V9BBNJJG6.pptx,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AE0UDFUKHE.pptx,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70W3HJUCB4.pptx,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YZV8VU0RAX.pptx,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YN1QE66GF4.pptx,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FX5RL56QHK.pptx,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0APFAOL230.pptx,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QFDBV41C4B.pptx,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7JV0J5OLF2.pptx,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8J6JVGSM96.pptx,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K02R82AUNJ.pptx,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NBUX2KOQTG.pptx,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0QBKV65F04.pptx,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8WJLQMHC1A.pptx,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T74EBEH7BM.pptx,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3U5WP3HG4N.pptx,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4HYUH5LV95.pptx,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I4TUVJR14B.pptx,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OLOTQG8PLM.pptx,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QOGO7EVE9I.pptx,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SY7RDQVIUH.pptx,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0S42VGWRKF.pptx,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OJSO7HGAC0.pptx,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OFEVT6KWN7.pptx,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K4CGJOZAE9.pptx,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38XF2QFMWQ.pptx,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MBV5Z0GPKH.pptx,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2TYI1U212I.pptx,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PGRDILWR9H.pptx,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3OE6ILE4BT.pptx,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36MG3CGMA9.pptx,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GNPADT1VG9.pptx,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TEA97VLF9Z.pptx,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RHWAZ2BJ8G.pptx,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6I1VGTI7EI.pptx,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