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660XTGGU9W.pptx,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UDESDCWP2H.pptx,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H0A74FJFQU.pptx,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8NG5IJ9W3I.pptx,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J7JND58ADM.pptx,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VNJCWMLQRQ.pptx,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K49VXQ4LCJ.pptx,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JBSOCL1MJM.pptx,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BEVMXL4E8O.pptx,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ACP7T0RILN.pptx,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PXCITSYUYU.pptx,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9TYIHXPVGD.pptx,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5FTSV0270V.pptx,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63BD8O5108.pptx,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PW1KDCZL5A.pptx,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6J14VKXG4I.pptx,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MU4B2H1XSI.pptx,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ZNT9DNP1KW.pptx,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6IVUSCV2VL.pptx,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IEG07N79F6.pptx,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RJC2RNOI4T.pptx,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TXN33QX9VO.pptx,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O1DTQIYILG.pptx,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CGYDND88ZA.pptx,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IBYNNIW6KY.pptx,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93QS9K17KI.pptx,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E6CYEY297H.pptx,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AY20M45W5J.pptx,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HE1GP8SHVN.pptx,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FAROMPLSJ5.pptx,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R0YERTN5TD.pptx,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GB958OD982.pptx,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057SE88761.pptx,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CJ0LNWGRYQ.pptx,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DW8YKSNILG.pptx,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JWZG4I7FLM.pptx,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71N3PNCV26.pptx,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