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HISTGCVJCW.pptx,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E6IGJ7U8BV.pptx,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DM9C5UEZK1.pptx,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D5KNNEG6GI.pptx,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OQZN3MKQ9C.pptx,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5Y9TXFUUPT.pptx,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D6YXHXGSU9.pptx,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JP066ROZIV.pptx,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NU3OHFLA6U.pptx,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MRXIMWPMSR.pptx,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8T92E94MT3.pptx,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AR9MU4P35I.pptx,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NAGZ796E7Y.pptx,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RHWTKH0CLO.pptx,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VLUDH6FQSX.pptx,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E77DDP5B7L.pptx,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QBU8P7H47X.pptx,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NB9SVGMEHQ.pptx,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YQC6KCDIXZ.pptx,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0XFCR47Q92.pptx,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2LQ3QL41OR.pptx,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D4RH2TQZG9.pptx,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JXKNTLCQOM.pptx,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Y12SIZH747.pptx,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ZBYST81HQT.pptx,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