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XNZ790VUF8.pptx,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QUUYNKQUMR.pptx,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4KVGQV202F.pptx,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CSA{O}, FAFLQDIS71.pptx,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U917ZBPIH8.pptx,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YZ6VHXUKLG.pptx,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PO2P6FKJUR.pptx,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LHZJI9SM2C.pptx,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NYUFAYGTKO.pptx,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NFIXU76AU3.pptx,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0M9T3F7IIH.pptx,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GQVG6PB22Q.pptx,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ENPHF1RFPI.pptx,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YB5HSFWRGG.pptx,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EZFEEP9TM3.pptx,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ELPK4QS1U1.pptx,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N51HECJFHB.pptx,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DDLA71APAZ.pptx,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