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5AV30DPQL4.pptx,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IX0R52SUHV.pptx,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QVVTL4OB1U.pptx,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H6C8Y52K2D.pptx,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QVQMLRBA85.pptx,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MW0RWFVDE1.pptx,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B2IA5TECJT.pptx,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TJHTS7KKWS.pptx,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OA1X5G6GUB.pptx,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PQMVY6PXLP.pptx,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SAXETUTJ5E.pptx,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MSKFVN901I.pptx,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3ATPPRT78L.pptx,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W23AAH1K1L.pptx,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KINWHNPFMP.pptx,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