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FNZ8E15328.pptx,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5FLRS3KVZ5.pptx,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6IPBZLCLFW.pptx,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1WJLMFJDPY.pptx,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JDPCXUQGB5.pptx,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I8VJWAC8GS.pptx,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ZIJ6ZRFTA3.pptx,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PATKTFL5EN.pptx,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KTKFAXX846.pptx,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NZ38R0913Y.pptx,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3CSE46FKID.pptx,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E2TGWZ9YWB.pptx,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0C2FPL43GI.pptx,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6D1X9W9E3F.pptx,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XJEDZOF4YT.pptx,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IQV436R20P.pptx,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2UAUKTRHW0.pptx,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QMYCO4QJKK.pptx,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S3I2S04W9T.pptx,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H09J3UIKRA.pptx,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B5XEDWHQX9.pptx,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TLH3GJ7KOV.pptx,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8V0M7TNMCS.pptx,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8S9Q0YGM8I.pptx,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8WNIN26NNY.pptx,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IPKFRLVH2Q.pptx,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76NMDD56YB.pptx,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2SLLWX0WT6.pptx,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