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1PT050WX7K.pptx,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U9P0X0AEWZ.pptx,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7LYPBDYK43.pptx,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K5HHW70BGC.pptx,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Q1MGY3Y21D.pptx,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4Z3G2OY6IX.pptx,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4Q1T0H3HFL.pptx,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RD4NSVIYR3.pptx,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JFKTNMO2BP.pptx,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9LS4WMQD9S.pptx,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J0V35F7036.pptx,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QZGVIAAZXR.pptx,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ZCXZV9DL1U.pptx,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LXAZQ15Z73.pptx,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YK59JLWJ7M.pptx,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CSA{B}, Y3NLZMIL8V.pptx,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9LLK9G2R3L.pptx,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8QGR8Q3ZJQ.pptx,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6C02WORY6E.pptx,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ZD7Y5KWMVX.pptx,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MNKA4QCWSG.pptx,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7SCA5RKI0D.pptx,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BLD786PHM6.pptx,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BBSFDS376V.pptx,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NI75B895C3.pptx,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92MGPDOIT0.pptx,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HT736PBAYZ.pptx,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3QE5WYFWPD.pptx,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NZXUWXLFQ9.pptx,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DGDM73ICWF.pptx,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DBQ579AS7M.pptx,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O688J7CTN8.pptx,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ISX7SG8D0U.pptx,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9ZWBOS1MK6.pptx,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