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EIRFMZCENH.pptx,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9B5BM9CA2Z.pptx,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CYXQ9P1M4E.pptx,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030BPGHDMD.pptx,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TXK70G1NA9.pptx,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O3DKE4MZNY.pptx,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S6WLBPVCHQ.pptx,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QQBZYBAZ78.pptx,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LV51GUL2A2.pptx,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N3W7FPVGFV.pptx,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P1D2BAJZEC.pptx,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YP14FQ2B8X.pptx,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9W1TMTWE9T.pptx,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EEPOI5L4SV.pptx,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BMPQO6I4AD.pptx,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KXTI2LCIA0.pptx,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5VKG4ZAS1T.pptx,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KLS0JHIX0Z.pptx,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CSA{6}, 25K8Y9VA5U.pptx,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5UC8G8X6EI.pptx,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4FDCTC5C72.pptx,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61YTJ8JY65.pptx,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PYUGI60491.pptx,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8LN1F668O1.pptx,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3CVMTMRSR5.pptx,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L0H324ISYE.pptx,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0025WPEV4E.pptx,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P87SIFOMHI.pptx,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DS2UJ8GPOB.pptx,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GB12AFC9DS.pptx,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E0ZXWMDZKJ.pptx,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Y60L8ARR6H.pptx,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WCZ560YXAG.pptx,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TVOFHXZMXO.pptx,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6IUIQEC3GY.pptx,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AB85EH4E95.pptx,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UEJBGJ2STT.pptx,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QRZME8NR54.pptx,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E5VY5LRFA9.pptx,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EKWX8FRCM1.pptx,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XXE7F3U5J8.pptx,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TZ3EBORL50.pptx,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9RZXWYCNVH.pptx,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KMRVUGG2UP.pptx,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X8APJIFVGA.pptx,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