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I1B3J2YJOA.pptx,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DZMO8K06KD.pptx,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T0BDUAGR54.pptx,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3QFWDB1RNE.pptx,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OCUZGBBP6C.pptx,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SYQ3P06R0D.pptx,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RB5ALUPVIK.pptx,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3A7W3G0XR1.pptx,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ACJKR5A1G2.pptx,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CT5BZEXSZI.pptx,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0TY3MNV035.pptx,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5QX8RNVX88.pptx,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IPEY5SEVP8.pptx,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WUY2LIH2MM.pptx,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D7RDMVDYT4.pptx,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Q3Q4XJX9W7.pptx,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WA8N72OB3C.pptx,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RR77U3VMT0.pptx,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5PV95U537M.pptx,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7O31RF2III.pptx,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MS9OLCCJOT.pptx,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8DEQ78JMWA.pptx,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2DC85A21EZ.pptx,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7TVSI5PBWT.pptx,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LWF38DTL67.pptx,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J57K9UA7Y8.pptx,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IAEAIEV2V7.pptx,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B3LL0PE8N3.pptx,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Y6LXAYVC8Z.pptx,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VUIFSPZK6Y.pptx,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FHY2LICNOS.pptx,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4XSE75RO5T.pptx,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FMNVX0FQTC.pptx,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WEC96P7ESG.pptx,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9Q2YTAJVZL.pptx,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8VN4MTO9A8.pptx,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QGEKF4EBBB.pptx,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EQDI3240XK.pptx,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D461KW8DC4.pptx,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22EVLJX28S.pptx,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