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6YQRQ76J5P.pptx,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YOX574V0KH.pptx,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XKDN4F2F52.pptx,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DYVMITGKFP.pptx,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VJ85J9TZWY.pptx,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M85TZCZKXA.pptx,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ZQSVHHUZG9.pptx,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UBF6NC1DZ8.pptx,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KAZ1ID1HG8.pptx,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USWQDF5W5W.pptx,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EIQ81L43IR.pptx,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HO0W32DFVE.pptx,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23W7KIWO42.pptx,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DT0ZUYT5RM.pptx,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Y6W34A8G2O.pptx,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V5Y2DYGOR3.pptx,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335O1UNC0P.pptx,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VI0WL5HQD6.pptx,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RVXB3C2UKR.pptx,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00Z4F5NW22.pptx,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UT0KTTSM44.pptx,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U2EGGSTTE6.pptx,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KC48T3N4S2.pptx,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6VSQ6B8N6V.pptx,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XE5AO7J0LE.pptx,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OD15ZIXCZF.pptx,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4P4HEPWFQT.pptx,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S6R0ZCWX88.pptx,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466S5GXXMX.pptx,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JOQKGJ4XH9.pptx,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VRR7LA6LEM.pptx,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8D0Q45E1OY.pptx,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MGGSXXWW6T.pptx,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LE1IRIZBLJ.pptx,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MY01VGPNBN.pptx,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NZXQM9W8W5.pptx,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Z6XY5YIJ36.pptx,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OGH3FH8AUL.pptx,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395UM7E6XK.pptx,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6IJL7TG41B.pptx,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M7Q32I223E.pptx,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GLG96M7W8I.pptx,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1EMR3A6S5F.pptx,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K1WZYTH8XR.pptx,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OSUD7CTFY3.pptx,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