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ASUGXZMQXF.pptx,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836HB79HHI.pptx,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MREGWF1QVM.pptx,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TC4REIXZ4Q.pptx,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2EZUCY7Q8L.pptx,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3UTK436CVQ.pptx,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O3RS0RBXV2.pptx,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663FS97L4I.pptx,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CSA{A}, 7WJVG1NP39.pptx,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7GHMHDM0FX.pptx,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P8O8AZOFHD.pptx,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FJYZGB3FM9.pptx,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MC6RCPAGM4.pptx,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YL173JJ0HE.pptx,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5Q15LL9L4N.pptx,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O2CTSIQAMQ.pptx,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NAERGH5YH1.pptx,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M0FTPFBWIC.pptx,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BP1BUKR6PK.pptx,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XMASNRF92F.pptx,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00G4RLYS0V.pptx,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5E2MLDDY48.pptx,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Q2D126HIRY.pptx,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N89PB0L8SY.pptx,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WGU3GMKVUA.pptx,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YPUDMBLHAI.pptx,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FE6I37QIJ5.pptx,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WCYXBDR72H.pptx,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Y4QNUGZIX4.pptx,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L6JD69R5QO.pptx,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L0CM53P40R.pptx,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