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UOCX9IQDXQ.pptx,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7TKNB62UCE.pptx,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QFETQ9KH7J.pptx,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I83JYOWH23.pptx,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C2KA68XN5W.pptx,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X8KT9V46H7.pptx,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OJKZCFFY7Q.pptx,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7ZJAHZVW14.pptx,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VYFM6FUD72.pptx,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CACB0DBR1V.pptx,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ZCSO8BLL4N.pptx,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O8FFNI2FMJ.pptx,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OERRHG8HV4.pptx,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WTQ50JX65T.pptx,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684N6RHF8J.pptx,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632FVER0BG.pptx,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JASJ0U0ZCH.pptx,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0JJSDCD762.pptx,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BKDGTNC5AI.pptx,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1DCG8A833W.pptx,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GFDH5B7T1X.pptx,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DF2H2PDL3B.pptx,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SMOK6VP6P7.pptx,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J01XV62XIY.pptx,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RGXE6DS67P.pptx,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FRLR2PPWY2.pptx,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FN20R9CJIP.pptx,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