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J79X6CT0QW.pptx,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L0EHUP62L3.pptx,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R2UPILMF0Z.pptx,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FXC6SNLA72.pptx,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S2AGW2J3CU.pptx,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7GYSIV2Q49.pptx,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LRXORXRO2F.pptx,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TK49CQHU49.pptx,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IX5NOQC4T5.pptx,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ZEWA6PH14I.pptx,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YNNBIYV15O.pptx,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2QSPMFWAIV.pptx,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NMMWQJS510.pptx,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BW0YLM7FHD.pptx,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8UDBXG0Q5K.pptx,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E3GVADZ287.pptx,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M1PGVJEFGP.pptx,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