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YPRDYQH0NR.pptx,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784L7BJJQC.pptx,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VSS4M6QORJ.pptx,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LLUQIBFUSG.pptx,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XC62D6G3YI.pptx,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ZZ3DCNEVKC.pptx,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OCVXHMYM5J.pptx,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ZG2MSFVMSF.pptx,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OS36ZBIQW7.pptx,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MKO6KAFMW2.pptx,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O8XU6295EG.pptx,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25EXBT6BZT.pptx,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LHB8GC6FGV.pptx,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YLPVOW4XWN.pptx,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00900VA284.pptx,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TMJ9QW32IL.pptx,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CTPG3DZVPR.pptx,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IX2J8VOFDC.pptx,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BYORWQNE82.pptx,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1TRUV89N8P.pptx,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1OT7B2OB6L.pptx,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16E6KXKOB8.pptx,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HVHCMEIU5R.pptx,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BWY3WEEFVW.pptx,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PTAVQ3WWTE.pptx,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G79WC7GWAX.pptx,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Z3PRWX85IR.pptx,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HBKKAXMVWN.pptx,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CW4Y51SR70.pptx,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KITCE699EY.pptx,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2G7CLPU0YH.pptx,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7VGIYXUUJO.pptx,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9UVJAR9B8M.pptx,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AOS4FRWK93.pptx,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2M4KBPA8NF.pptx,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LAE1MACQXT.pptx,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54TRKAPTY5.pptx,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T20EWFD5ZU.pptx,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CXQ8T8YXET.pptx,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59QM7MT6AN.pptx,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F3NCK58PSB.pptx,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0XUXCOFCG6.pptx,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AAPJNBVJTB.pptx,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