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3ZQAE9QDB0.pptx,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3ZHAG531ZL.pptx,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U343XSDBZZ.pptx,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B5NKS6N4WX.pptx,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DWA2T5LYDN.pptx,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OG0RPP5F52.pptx,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HOO00B971E.pptx,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M2TL36CI61.pptx,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GOYV2L1PWH.pptx,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YQE2WPJ6YY.pptx,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YQ9I082NTR.pptx,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7AJ94N7PT5.pptx,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UHLYAJC25S.pptx,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DWYPC9QX3B.pptx,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MRTL4O67JB.pptx,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3OJ5KXVK0X.pptx,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0WCC8PWEOG.pptx,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SYMANJDGWE.pptx,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HHWIUEJFQ7.pptx,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HTE9S32STM.pptx,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LTZH24XNUH.pptx,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9KSOWZNVUU.pptx,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RRZWHDU42U.pptx,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QPCLWV22J1.pptx,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ZMIO52ZGNV.pptx,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5UPGHY2EJ0.pptx,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1O4TXZ286U.pptx,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MD52JWFUJD.pptx,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H4QSRCQ9A6.pptx,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4RPGLP6QML.pptx,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E1MNHVLHCW.pptx,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GJK8DIUGTZ.pptx,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