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G21252GAM8.pptx,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WOT4IF9OMH.pptx,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G8C6ODP912.pptx,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AVKKLG4GSK.pptx,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9N5YL92I41.pptx,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P2V3OZSN4J.pptx,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FBUW1U4195.pptx,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TK2O2C0K5D.pptx,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NV5450OWWI.pptx,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EQP1TBODDE.pptx,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LJXUB72N99.pptx,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8QI9TVZYWF.pptx,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1L5H593MX1.pptx,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NVXE8KID3S.pptx,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WGI3ATBXIR.pptx,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C9VWOQZR3R.pptx,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DLWDDXLXFM.pptx,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EWF66KMJ5M.pptx,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NH0ZV8PEYR.pptx,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0BKLUXJVSG.pptx,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SLS0MFYHHX.pptx,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1ENQTR2T80.pptx,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YREBMH6UCZ.pptx,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C3R2NMGB5H.pptx,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J6JBO92DJ6.pptx,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4PRXLNSRFK.pptx,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OAA4XEIKFG.pptx,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8J5ZYVVJ3D.pptx,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