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MGX0YA1X5N.pptx,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R3D288ANKA.pptx,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IXCIRMFILJ.pptx,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LR767BXZVX.pptx,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G7LNEWMWJV.pptx,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AH76HFYNSF.pptx,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BNNFO4DRFZ.pptx,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50PA4JJNQO.pptx,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CSA{L}, LXLMEQ7UOO.pptx,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HOJRSOYBV5.pptx,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LJ70AARHTQ.pptx,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V5NVC5N2KJ.pptx,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4MUTHZWP1J.pptx,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FWCPXT4MOA.pptx,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TWGTXPRTH4.pptx,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CZB72VOJEP.pptx,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9ZFENE5095.pptx,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3OPESY3OQK.pptx,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3Y75KS402W.pptx,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NV75HJAN0D.pptx,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U0YSTAWHH3.pptx,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15H6GCT2IW.pptx,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OJA5DP3F40.pptx,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8AVW7IBUHX.pptx,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TAN6MX806B.pptx,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AIWA9RGH7H.pptx,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GPX4FWTX6W.pptx,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MG4ZTOYLNX.pptx,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KALOJ858CZ.pptx,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DW0XG7EM5Q.pptx,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AB3LNV3PVL.pptx,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Y7QKHF0X47.pptx,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10Q64460XW.pptx,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V583Z5UFWS.pptx,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7GN4BIVNIU.pptx,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4Q74UAB1MU.pptx,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NJQBCCWXWL.pptx,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KZTICM2NUC.pptx,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5WR65B8220.pptx,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HM4B6LMN2A.pptx,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ZVH9BR73D6.pptx,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