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31EVWJQ58D.pptx,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Y6D6N5G8I4.pptx,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1MXWIMSE4M.pptx,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B1TH3CYWRI.pptx,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RZ6K3M0JJJ.pptx,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BTODZJP0QV.pptx,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YV7IA2OG1Z.pptx,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XTGGWUXCVR.pptx,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7BV4OWGHBF.pptx,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RQWSYPCZ6D.pptx,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RZXP29IVN2.pptx,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0R5JTCF32T.pptx,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Z6H875WGJ7.pptx,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FEXTP4X7U5.pptx,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IXSKYGWP3K.pptx,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3B4IHEEO89.pptx,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ELZO4PVSFK.pptx,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9PYW9C89JR.pptx,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UPKBFV3FFV.pptx,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