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T2IJMCDD3N.pptx,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3E53Z4FD4W.pptx,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9W1J2Y8RXC.pptx,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T6NXX10R4X.pptx,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348L77HDVL.pptx,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7AHFRIJ4HU.pptx,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4ZP7NH9TAE.pptx,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Y44KODI7R1.pptx,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CL4HWD6TD5.pptx,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24RLG2053X.pptx,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189UVH5IQ8.pptx,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WM6DVONT0N.pptx,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2ZFO8GEXO0.pptx,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OJ9378DIGK.pptx,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3I0JU52MWN.pptx,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MK52AVB3NE.pptx,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CSA{S}, OVAEC5FYPN.pptx,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1RY3TDQD4V.pptx,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GRHC36RGH4.pptx,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ML7VWANR2T.pptx,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DY3C6832B3.pptx,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CKJUK0G4K4.pptx,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E3CHNLZCJD.pptx,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IQF1KKKHZ8.pptx,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QLN8ZHFOUZ.pptx,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LXP4ZHBSXZ.pptx,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YRRDGO7E7U.pptx,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Z0VGLCBUDF.pptx,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G8EVDXZ7R5.pptx,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XG1L6301N6.pptx,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1WDEV74IUN.pptx,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DJR9Q6P902.pptx,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XT25R7S0ET.pptx,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MN9ORMWLW5.pptx,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CISA1A6R46.pptx,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3BBZUPYGO7.pptx,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P4GGGQ0H83.pptx,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YT6DQG33LK.pptx,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HMK8AG4O8E.pptx,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UTJXNS0KHL.pptx,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2BT860MP2T.pptx,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AQU3Y6UWPD.pptx,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OJS64OQDYP.pptx,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479O5C6FAF.pptx,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FCCEQU16Y4.pptx,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YIS86L9CFZ.pptx,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2VFDK1JOHI.pptx,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RCAP5YYDS9.pptx,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VZRKJWTKEP.pptx,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0PL5L880O2.pptx,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EJY3MNBL1N.pptx,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OUG36MP4K3.pptx,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QOWMWUEVXQ.pptx,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