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WS7JINIUDP.pptx,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0X2C0DH87K.pptx,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K9DZMV9PQL.pptx,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267C417QBP.pptx,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U6N3XCIBWT.pptx,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9GUS1948KO.pptx,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S49EHANEXN.pptx,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