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E1G96AXJBN.pptx,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QR9M7AZ4LW.pptx,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441NLQ8KJJ.pptx,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DH84QJ55UF.pptx,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NE0CS2TO9K.pptx,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JZPY0ZFOOB.pptx,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K9MLKNPGQQ.pptx,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AOM0Y9UVCR.pptx,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76VME2FS7K.pptx,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RFX66Q4257.pptx,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R1WIFNLV3B.pptx,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VLERCPN4BF.pptx,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23KYR8CW0R.pptx,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T6L2MGAU6Q.pptx,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IJGA1LL86Q.pptx,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U73WB00AOS.pptx,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56S8JG680S.pptx,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Q5CW79N2YK.pptx,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NM5PVTT953.pptx,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MN24N9G8H8.pptx,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