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W3RWBIL00Q.pptx,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1OYTYXQY79.pptx,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W752HZF2CQ.pptx,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CH7CC8517J.pptx,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G6KHUPQR0H.pptx,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5I1KYCA9OE.pptx,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J8XCMPTNMA.pptx,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ZNRCMHR2PR.pptx,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2I6BT0P9I2.pptx,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YG8UC338AU.pptx,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3GBZC9O73U.pptx,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J29D9NMXAA.pptx,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9TWIQCCO0X.pptx,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EG7L9YK6NM.pptx,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3UND8A0B49.pptx,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93ZTFTRL6G.pptx,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6GKTINPHZ4.pptx,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SEGRONV78Z.pptx,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3DHL88C1N4.pptx,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YLQNKU2179.pptx,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N0NBCXI36D.pptx,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UGO633OJWW.pptx,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C1EXAJZJOM.pptx,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RBE76HQQCB.pptx,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4Z72HHX8KE.pptx,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KBC3HJHRS9.pptx,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O2LJ8ZBORG.pptx,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3M1FYP8Y2U.pptx,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ZO9J92SEWS.pptx,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