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ZZYVI4WRJJ.pptx,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QYPUH60CX5.pptx,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J95ZZVMUI7.pptx,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69U8FKMANC.pptx,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VDIVK046P8.pptx,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QEGVKPO2X7.pptx,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26MJBGNRBV.pptx,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A313PJYBZU.pptx,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4MBWBNAIMA.pptx,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CSA{M}, DPFCGL4OM6.pptx,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NJTHIMTMOC.pptx,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5LKX1QTWJL.pptx,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MCLGI2I7FO.pptx,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7TVSHGS3KD.pptx,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8YJ3I1RNG1.pptx,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1JBH3LAB4Y.pptx,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S5LA0DEIR1.pptx,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GXAVX5ALV3.pptx,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NIC7VED3HB.pptx,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KJ9HF33W63.pptx,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L4JS4MHCQW.pptx,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UWRRGIHDCQ.pptx,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FLPPMBTFJA.pptx,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08R3N247T0.pptx,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NOMRQUKJXE.pptx,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25RD5BD929.pptx,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HNCLXWZQ97.pptx,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VZVL7POILB.pptx,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5TBZPLKJ7C.pptx,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77U6BUGWW6.pptx,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NLECCOT82U.pptx,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5YRY38SLZQ.pptx,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GJFCY4L5YU.pptx,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AU7XVZ98NN.pptx,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41K5GFIT0K.pptx,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NHC2QNWM4I.pptx,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M5XCJYWE9B.pptx,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YTOL3RH0CC.pptx,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OJ7OUQAQFL.pptx,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