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7ZEGUVWJ9G.pptx,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LZMW32RAJP.pptx,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OLS40RB272.pptx,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V7XD4EHDVV.pptx,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36TA3Q5DPQ.pptx,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HHYSSPQICN.pptx,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4KUKAK9RA7.pptx,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5RUKPAQIYJ.pptx,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DTYUXC6RUG.pptx,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8O8LKCLKEX.pptx,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83A6PU0O30.pptx,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GDPEVUUFTN.pptx,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0BTJD8C7JM.pptx,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8ARVFJI21D.pptx,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VF08KNP4I2.pptx,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6VMYQKFVK4.pptx,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LX5ZF4JS2S.pptx,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CWLM76EISB.pptx,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YP1LLO10EE.pptx,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IFM9JFBIN9.pptx,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S5DRM6SKMS.pptx,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5S5LPR639J.pptx,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N34BW2YVD0.pptx,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ZB5V7N1CLX.pptx,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XK9U6Y0AUI.pptx,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LQ9HCK7F9K.pptx,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2B4L79PMBM.pptx,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DY3GV3BOTH.pptx,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1Z2I7OM1BF.pptx,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LQCM4PRWRE.pptx,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ALY7SZ39CY.pptx,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39WVCIS54N.pptx,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66ZHL8IZ7M.pptx,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3GM54MVLUZ.pptx,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7YYW6E436S.pptx,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0RE0OM8OM0.pptx,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MUR6VV85PJ.pptx,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