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HA7QMM80WV.pptx,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4BRGJQU751.pptx,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I825S0NQP9.pptx,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TIWQ54MIKG.pptx,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M6HXXZ96Q1.pptx,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