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Q8V7TCPD3H.pptx,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3YOEJRCDCK.pptx,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CC3RTYF6C5.pptx,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1WMQ6BJD6W.pptx,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LMQJLKYDEM.pptx,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A4MMCRUKTM.pptx,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SAHTE371C6.pptx,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I9XA2IJRP3.pptx,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BLTYEL962O.pptx,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22JIDDDMLP.pptx,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VJ7MQSGHN1.pptx,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2DPRCSPFS9.pptx,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XURUDGLZIO.pptx,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2CNW4XYBSB.pptx,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Q12PGHGDK7.pptx,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ATKJO6EYN4.pptx,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0GRKCOKOKL.pptx,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MYX1OKVZ3G.pptx,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HB7HOUQB6M.pptx,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I3IGTML6NH.pptx,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PW0KJ07PBF.pptx,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ADEQ5YOI9V.pptx,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32GIXT60TO.pptx,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WP3TJ9AL6R.pptx,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9D9CFXQGLW.pptx,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PIE3HF4F26.pptx,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RXYQLRQMWC.pptx,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5N2WOJZ9XR.pptx,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SUJ4YBUQHV.pptx,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P779T1DO6L.pptx,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1O8572KG75.pptx,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E6I6U0B44F.pptx,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2WD4HBQ5TT.pptx,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GI7UTX28T2.pptx,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ANXI7YPMCT.pptx,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7EUJ3DXWND.pptx,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NOCBR73XI6.pptx,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WK7XTQ4KIX.pptx,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D9EO7LJC4E.pptx,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HJN79ZXV5O.pptx,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Q1ZS5IXHS0.pptx,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Q3DJZO6FQ4.pptx,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6F80UOMU84.pptx,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C15XX12F6E.pptx,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GTHKFSRG28.pptx,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UTD5T49367.pptx,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