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KC2PH821AS.pptx,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6P7DJM1O66.pptx,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WCVAMSHFG5.pptx,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YSTJRDHISP.pptx,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VCBY9PFZMP.pptx,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GITEUV2PI6.pptx,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J6H333I1KJ.pptx,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QHGMWSX22Z.pptx,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VZOYY7XP7T.pptx,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C2VKYSRX7I.pptx,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BMTVP0ZE9F.pptx,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5FH45H7EZ2.pptx,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HPXMZA07VB.pptx,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FTZY34ZY6X.pptx,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GPGDW28G0A.pptx,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JXNATZZ86Q.pptx,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PMC9WMK53Q.pptx,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H5FP7FH3N9.pptx,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3HCT6VKIJ3.pptx,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0PUU7MH8LE.pptx,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D8190FVKAT.pptx,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AVW2C15HO3.pptx,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95JRLU5UUJ.pptx,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EJ9FCXLIPS.pptx,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WNW61TJ5C1.pptx,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Y1TRQDY7AI.pptx,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D3X2SE9WP9.pptx,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NUI81GO8I6.pptx,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DS14F6AJC3.pptx,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0IKSIMYEWC.pptx,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R3ZIELVM3T.pptx,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K2D7SUX7M9.pptx,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KD6JYL0PJP.pptx,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O3TMGOILS6.pptx,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IMXO8GWI2T.pptx,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LVO7ASOTSX.pptx,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95C4O2RJ36.pptx,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YJV5030LPG.pptx,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JVUFOA5IST.pptx,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4PEBONEOQT.pptx,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