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PSFWCLNI26.pptx,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DPVKRV082A.pptx,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PB35QNUG0L.pptx,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KIJYM914QC.pptx,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U5SGO6Y33G.pptx,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XGDSYHQWX8.pptx,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YGWNVWB0NM.pptx,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6Z200V9EW2.pptx,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UIMW32NSAM.pptx,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EV66S6WJAT.pptx,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ZK0FL2Z2N1.pptx,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5V3GDA6RNF.pptx,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4PTZ9P5ZI0.pptx,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7OY4NMXPSZ.pptx,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VBH3OIOL8K.pptx,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STF7ZPNM6P.pptx,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2LMEL1HQ0T.pptx,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I0QSFC98EJ.pptx,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FIZMWMKQAQ.pptx,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JK805TE4SD.pptx,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YY8J6752SW.pptx,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LAOZZOVK78.pptx,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HS973V33QM.pptx,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LZ1HJOA1E9.pptx,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MJF077IRGU.pptx,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VEB17H5S89.pptx,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I6VVO9EQT9.pptx,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OVZWE5J0QM.pptx,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I4QSYJJPE7.pptx,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DK6K5B1RNH.pptx,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4PIA60FI6B.pptx,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V76CBBDW8A.pptx,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7HBQY7UC5O.pptx,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XC52OXSFM8.pptx,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BXM0B9N6UE.pptx,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KSUT4Z2UUX.pptx,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SW410EVI17.pptx,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Q3YLXF9HMP.pptx,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VHYTP4EPA0.pptx,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ZJSV8B1ZZX.pptx,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0VCEXUC3QB.pptx,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