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H0V1W4BE3A.pptx,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BYSJ568X1O.pptx,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ND00XPIHIZ.pptx,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UAAB9W6QFK.pptx,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U5RO4XWR0D.pptx,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8REEJBE5ZD.pptx,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5BU6RSIFTW.pptx,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KKGMVFMK3D.pptx,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WCR8ZG1X4F.pptx,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YOXY9GI0UR.pptx,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G1V0LZOLNJ.pptx,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EQGGLJHOVF.pptx,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UZ6VPG6P5V.pptx,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6QIKJROX61.pptx,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3I12US7JTS.pptx,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WMRX9RGWC4.pptx,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R7MULW31X1.pptx,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I7SPPTK9XV.pptx,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47KXCND25L.pptx,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5QITO08KB9.pptx,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1NSIWWHFV3.pptx,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ATTWAZNUAW.pptx,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NUP2G46ENI.pptx,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11LW8UJR7E.pptx,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0GJC5RWWLQ.pptx,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KMIVACHR4Y.pptx,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25LPULKPX8.pptx,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KHPGV3D0AM.pptx,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YMK24VI4PZ.pptx,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YJ7VM8S5QJ.pptx,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EO1JGKOZZT.pptx,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18M55L759D.pptx,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149GZR4TSD.pptx,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MFX7OPX3UW.pptx,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WLLCO3CVW6.pptx,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XSU0KIU9WN.pptx,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040F2S7BHS.pptx,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HYOFX2B2BG.pptx,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3FSM7ILT1W.pptx,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I0076JPBZ0.pptx,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XCV8EVGWRS.pptx,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8Z5LE5BK8A.pptx,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01XON9X0XY.pptx,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DTUKN7WLMH.pptx,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6UUMO2MXDD.pptx,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Y02RJ7KB32.pptx,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