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7UVHTIHO8N.pptx,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1AYCI5BTV3.pptx,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91QNK4XT4M.pptx,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Q3EWW45S6J.pptx,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TU4UP8MJHS.pptx,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HH9DTK2VYF.pptx,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C68OZH9L97.pptx,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