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OJSDO6JCF5.pptx,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1E6WJW2L02.pptx,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RA5IE85RVB.pptx,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WHHWJDO6WF.pptx,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NK1IINEAQ7.pptx,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CUWNPEA1C7.pptx,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0IVZ66OY7N.pptx,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SO7P0QVZHP.pptx,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XUXOGJFZCU.pptx,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KFDAW9PGQK.pptx,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RKWQ74GVIR.pptx,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VVAHSIKEIX.pptx,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M4H50DA23S.pptx,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5KJ5TTZGD2.pptx,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W8IR1KXMER.pptx,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X3KDMPMZGQ.pptx,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PL5GRH6MP5.pptx,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CSA{R}, FKS4GH1J6T.pptx,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ARU7YRTWU4.pptx,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F6X5AASDYA.pptx,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NKAYR5MOI3.pptx,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U6K33XOFU0.pptx,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FI75GBEG2H.pptx,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KEBI8KRR7M.pptx,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KTOQP04FSC.pptx,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8MJELCZZWA.pptx,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LVEIP88ACQ.pptx,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6QMQECNNIV.pptx,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S5UDZX8PO0.pptx,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J1FIQU4LKO.pptx,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0MUAK2WM6M.pptx,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PBN7Y5GUBH.pptx,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OFPO7H40RN.pptx,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