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AORZEVRUXK.pptx,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B6H308NMDL.pptx,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3S2GM9G1P8.pptx,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I76ZM83APX.pptx,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QF5I85YH9H.pptx,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6VE9PI1V7G.pptx,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LZ2M4JHJSC.pptx,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7Y8DKMHSDM.pptx,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4PONYOQWND.pptx,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RAATPPRH1X.pptx,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1TC97RVQEB.pptx,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KA86NO0BC0.pptx,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V5BG30AQLP.pptx,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MXNO4A41P4.pptx,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9IJXPBQJDM.pptx,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D4QA8A8LT8.pptx,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