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05LTXNW97X.pptx,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QW98COVSGJ.pptx,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EXBK3QOD4K.pptx,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76URSBWOH6.pptx,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QGV73F8USS.pptx,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PQPBG7Z51E.pptx,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B29D3AF6WD.pptx,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2UCYELSI6S.pptx,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80CXCOUMY4.pptx,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U8KST3TBO6.pptx,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0AF6682XXC.pptx,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SFJMNXWXL3.pptx,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RZHMAJGP1W.pptx,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AXS9ND6F5A.pptx,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RAN5T5JZI5.pptx,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6WL05GOYNH.pptx,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QAH3PCRH9O.pptx,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I83L4E319G.pptx,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78Q7WSHRWK.pptx,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POK831C4H2.pptx,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P8P9KK5I1P.pptx,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BCGXDWAIL7.pptx,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7QQKNGRFBS.pptx,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I6ODKC6M2O.pptx,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TCZQUL5079.pptx,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PKQMSHATLG.pptx,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