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IFVBJ04CVK.pptx,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OSU0NVUGP3.pptx,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XGUUGIDSEM.pptx,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3Q7R6D93ZR.pptx,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U3SAP6D53R.pptx,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1KWZHC1IA6.pptx,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TXSSZLET4F.pptx,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QYDWCJUPYH.pptx,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XXTZ2DQ5HE.pptx,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MZN2YVTLOM.pptx,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WJWJPI8VWB.pptx,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DINZE8Y35Z.pptx,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PF9YM34HII.pptx,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VHEVQ7UPNB.pptx,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OTNXA2BY90.pptx,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SJY6RJCMEO.pptx,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ROY4XO0JPB.pptx,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L2V0T7FQLX.pptx,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VXQ573D7CG.pptx,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LY36XUI3KW.pptx,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YOF7C4OTKV.pptx,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ZKW75QI9IT.pptx,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VMQ7GUCQD5.pptx,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BUB2AGF70E.pptx,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CHW78FWOH6.pptx,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MM69HD6SBQ.pptx,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LP4GUZUL3L.pptx,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FBRAUOGUR2.pptx,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N9UA6DTPYL.pptx,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DFSSLWYDZO.pptx,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IIOUWOXFD5.pptx,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1W54YZTLS4.pptx,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0XOOKACA0G.pptx,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8BR7S4W5PH.pptx,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QFQ6KKWCP7.pptx,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JNPTXN9LP8.pptx,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T6S1QODMWW.pptx,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U5XC4FD0MW.pptx,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PXW0EQKTQA.pptx,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5BB7XRSSFI.pptx,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