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K71MWC9UNN.pptx,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SSHBXAXIW4.pptx,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WJAMWNOWTV.pptx,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24JC4LP7VZ.pptx,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AY65L21OP0.pptx,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0B5ZEMASTE.pptx,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SN85H11XA0.pptx,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O4IABQZXWK.pptx,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J577Z1CDUU.pptx,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QCUFGL8SHS.pptx,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XR77J1OTML.pptx,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XKC4EDXPBN.pptx,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XH2IKF5CDM.pptx,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Z06VQZTX3G.pptx,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G81D93Z8D3.pptx,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K32JPGB009.pptx,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LOMLQTMWBX.pptx,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XV49YKPZW1.pptx,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68S4T80GHA.pptx,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M9BRNRFXNI.pptx,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KBGKOWNSGO.pptx,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61AKSMW83L.pptx,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BF0C4611PX.pptx,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X1Y25U65YP.pptx,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GUQSLJ30F0.pptx,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HR3EBZ5094.pptx,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KLPJSZFF92.pptx,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UGQY0QH9XR.pptx,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ZV0ED290SC.pptx,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9D1OOMXVJW.pptx,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5B38F5K0OB.pptx,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MP0R2D5EU5.pptx,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RBAPBVF54N.pptx,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VEKE2Z8YBI.pptx,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R235VQPG2I.pptx,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5FGQMBSFOZ.pptx,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MHCW7SQTHJ.pptx,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