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MZFAH8IJR2.pptx,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XIP6TNASH2.pptx,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1BLKKVZAID.pptx,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LABF34PHTT.pptx,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M6JUJ7DIPS.pptx,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