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1O2C99L9M6.pptx,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LJ6DT9ZMQP.pptx,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8S026N1EP3.pptx,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7QAOLX2FGU.pptx,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8JV9D40HQB.pptx,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89VA7SZXBY.pptx,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X1NF625C30.pptx,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AN0OW75DH9.pptx,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D0I3BIQBBV.pptx,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JHZARA09SY.pptx,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HCE4TFGZ74.pptx,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DNNDP9V4MA.pptx,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Q4MTTO24QT.pptx,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XUAKK3J22R.pptx,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KCFSMJV72O.pptx,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WQ0Q51XYSQ.pptx,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DW6RJF0Q23.pptx,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BU2OGL6DX5.pptx,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9TJ5YE3WVJ.pptx,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BVLBCE4EL5.pptx,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9GB6C5ZEC2.pptx,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RJB8TS9C3Q.pptx,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5U5V13NGKX.pptx,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BJTPQ10ZNI.pptx,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098X4QGORV.pptx,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GFR3GGQU0H.pptx,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34JX04W9AZ.pptx,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